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6379825" cy="216741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4" d="100"/>
          <a:sy n="34" d="100"/>
        </p:scale>
        <p:origin x="303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8487" y="3547135"/>
            <a:ext cx="13922851" cy="7545811"/>
          </a:xfrm>
        </p:spPr>
        <p:txBody>
          <a:bodyPr anchor="b"/>
          <a:lstStyle>
            <a:lvl1pPr algn="ctr">
              <a:defRPr sz="10748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47478" y="11383941"/>
            <a:ext cx="12284869" cy="5232898"/>
          </a:xfrm>
        </p:spPr>
        <p:txBody>
          <a:bodyPr/>
          <a:lstStyle>
            <a:lvl1pPr marL="0" indent="0" algn="ctr">
              <a:buNone/>
              <a:defRPr sz="4299"/>
            </a:lvl1pPr>
            <a:lvl2pPr marL="818982" indent="0" algn="ctr">
              <a:buNone/>
              <a:defRPr sz="3583"/>
            </a:lvl2pPr>
            <a:lvl3pPr marL="1637965" indent="0" algn="ctr">
              <a:buNone/>
              <a:defRPr sz="3224"/>
            </a:lvl3pPr>
            <a:lvl4pPr marL="2456947" indent="0" algn="ctr">
              <a:buNone/>
              <a:defRPr sz="2866"/>
            </a:lvl4pPr>
            <a:lvl5pPr marL="3275929" indent="0" algn="ctr">
              <a:buNone/>
              <a:defRPr sz="2866"/>
            </a:lvl5pPr>
            <a:lvl6pPr marL="4094912" indent="0" algn="ctr">
              <a:buNone/>
              <a:defRPr sz="2866"/>
            </a:lvl6pPr>
            <a:lvl7pPr marL="4913894" indent="0" algn="ctr">
              <a:buNone/>
              <a:defRPr sz="2866"/>
            </a:lvl7pPr>
            <a:lvl8pPr marL="5732877" indent="0" algn="ctr">
              <a:buNone/>
              <a:defRPr sz="2866"/>
            </a:lvl8pPr>
            <a:lvl9pPr marL="6551859" indent="0" algn="ctr">
              <a:buNone/>
              <a:defRPr sz="2866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BC8E-3D01-4894-B39F-C965E3AD3FD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6A40-4560-4897-85BC-546E2ABDF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0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BC8E-3D01-4894-B39F-C965E3AD3FD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6A40-4560-4897-85BC-546E2ABDF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34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21813" y="1153947"/>
            <a:ext cx="3531900" cy="18367830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26114" y="1153947"/>
            <a:ext cx="10390951" cy="18367830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BC8E-3D01-4894-B39F-C965E3AD3FD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6A40-4560-4897-85BC-546E2ABDF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86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BC8E-3D01-4894-B39F-C965E3AD3FD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6A40-4560-4897-85BC-546E2ABDF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0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583" y="5403489"/>
            <a:ext cx="14127599" cy="9015838"/>
          </a:xfrm>
        </p:spPr>
        <p:txBody>
          <a:bodyPr anchor="b"/>
          <a:lstStyle>
            <a:lvl1pPr>
              <a:defRPr sz="10748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583" y="14504620"/>
            <a:ext cx="14127599" cy="4741216"/>
          </a:xfrm>
        </p:spPr>
        <p:txBody>
          <a:bodyPr/>
          <a:lstStyle>
            <a:lvl1pPr marL="0" indent="0">
              <a:buNone/>
              <a:defRPr sz="4299">
                <a:solidFill>
                  <a:schemeClr val="tx1"/>
                </a:solidFill>
              </a:defRPr>
            </a:lvl1pPr>
            <a:lvl2pPr marL="818982" indent="0">
              <a:buNone/>
              <a:defRPr sz="3583">
                <a:solidFill>
                  <a:schemeClr val="tx1">
                    <a:tint val="75000"/>
                  </a:schemeClr>
                </a:solidFill>
              </a:defRPr>
            </a:lvl2pPr>
            <a:lvl3pPr marL="1637965" indent="0">
              <a:buNone/>
              <a:defRPr sz="3224">
                <a:solidFill>
                  <a:schemeClr val="tx1">
                    <a:tint val="75000"/>
                  </a:schemeClr>
                </a:solidFill>
              </a:defRPr>
            </a:lvl3pPr>
            <a:lvl4pPr marL="2456947" indent="0">
              <a:buNone/>
              <a:defRPr sz="2866">
                <a:solidFill>
                  <a:schemeClr val="tx1">
                    <a:tint val="75000"/>
                  </a:schemeClr>
                </a:solidFill>
              </a:defRPr>
            </a:lvl4pPr>
            <a:lvl5pPr marL="3275929" indent="0">
              <a:buNone/>
              <a:defRPr sz="2866">
                <a:solidFill>
                  <a:schemeClr val="tx1">
                    <a:tint val="75000"/>
                  </a:schemeClr>
                </a:solidFill>
              </a:defRPr>
            </a:lvl5pPr>
            <a:lvl6pPr marL="4094912" indent="0">
              <a:buNone/>
              <a:defRPr sz="2866">
                <a:solidFill>
                  <a:schemeClr val="tx1">
                    <a:tint val="75000"/>
                  </a:schemeClr>
                </a:solidFill>
              </a:defRPr>
            </a:lvl6pPr>
            <a:lvl7pPr marL="4913894" indent="0">
              <a:buNone/>
              <a:defRPr sz="2866">
                <a:solidFill>
                  <a:schemeClr val="tx1">
                    <a:tint val="75000"/>
                  </a:schemeClr>
                </a:solidFill>
              </a:defRPr>
            </a:lvl7pPr>
            <a:lvl8pPr marL="5732877" indent="0">
              <a:buNone/>
              <a:defRPr sz="2866">
                <a:solidFill>
                  <a:schemeClr val="tx1">
                    <a:tint val="75000"/>
                  </a:schemeClr>
                </a:solidFill>
              </a:defRPr>
            </a:lvl8pPr>
            <a:lvl9pPr marL="6551859" indent="0">
              <a:buNone/>
              <a:defRPr sz="28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BC8E-3D01-4894-B39F-C965E3AD3FD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6A40-4560-4897-85BC-546E2ABDF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0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6113" y="5769736"/>
            <a:ext cx="6961426" cy="1375204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92286" y="5769736"/>
            <a:ext cx="6961426" cy="13752041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BC8E-3D01-4894-B39F-C965E3AD3FD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6A40-4560-4897-85BC-546E2ABDF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7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246" y="1153952"/>
            <a:ext cx="14127599" cy="4189331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8248" y="5313176"/>
            <a:ext cx="6929433" cy="2603905"/>
          </a:xfrm>
        </p:spPr>
        <p:txBody>
          <a:bodyPr anchor="b"/>
          <a:lstStyle>
            <a:lvl1pPr marL="0" indent="0">
              <a:buNone/>
              <a:defRPr sz="4299" b="1"/>
            </a:lvl1pPr>
            <a:lvl2pPr marL="818982" indent="0">
              <a:buNone/>
              <a:defRPr sz="3583" b="1"/>
            </a:lvl2pPr>
            <a:lvl3pPr marL="1637965" indent="0">
              <a:buNone/>
              <a:defRPr sz="3224" b="1"/>
            </a:lvl3pPr>
            <a:lvl4pPr marL="2456947" indent="0">
              <a:buNone/>
              <a:defRPr sz="2866" b="1"/>
            </a:lvl4pPr>
            <a:lvl5pPr marL="3275929" indent="0">
              <a:buNone/>
              <a:defRPr sz="2866" b="1"/>
            </a:lvl5pPr>
            <a:lvl6pPr marL="4094912" indent="0">
              <a:buNone/>
              <a:defRPr sz="2866" b="1"/>
            </a:lvl6pPr>
            <a:lvl7pPr marL="4913894" indent="0">
              <a:buNone/>
              <a:defRPr sz="2866" b="1"/>
            </a:lvl7pPr>
            <a:lvl8pPr marL="5732877" indent="0">
              <a:buNone/>
              <a:defRPr sz="2866" b="1"/>
            </a:lvl8pPr>
            <a:lvl9pPr marL="6551859" indent="0">
              <a:buNone/>
              <a:defRPr sz="2866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8248" y="7917081"/>
            <a:ext cx="6929433" cy="1164483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92287" y="5313176"/>
            <a:ext cx="6963559" cy="2603905"/>
          </a:xfrm>
        </p:spPr>
        <p:txBody>
          <a:bodyPr anchor="b"/>
          <a:lstStyle>
            <a:lvl1pPr marL="0" indent="0">
              <a:buNone/>
              <a:defRPr sz="4299" b="1"/>
            </a:lvl1pPr>
            <a:lvl2pPr marL="818982" indent="0">
              <a:buNone/>
              <a:defRPr sz="3583" b="1"/>
            </a:lvl2pPr>
            <a:lvl3pPr marL="1637965" indent="0">
              <a:buNone/>
              <a:defRPr sz="3224" b="1"/>
            </a:lvl3pPr>
            <a:lvl4pPr marL="2456947" indent="0">
              <a:buNone/>
              <a:defRPr sz="2866" b="1"/>
            </a:lvl4pPr>
            <a:lvl5pPr marL="3275929" indent="0">
              <a:buNone/>
              <a:defRPr sz="2866" b="1"/>
            </a:lvl5pPr>
            <a:lvl6pPr marL="4094912" indent="0">
              <a:buNone/>
              <a:defRPr sz="2866" b="1"/>
            </a:lvl6pPr>
            <a:lvl7pPr marL="4913894" indent="0">
              <a:buNone/>
              <a:defRPr sz="2866" b="1"/>
            </a:lvl7pPr>
            <a:lvl8pPr marL="5732877" indent="0">
              <a:buNone/>
              <a:defRPr sz="2866" b="1"/>
            </a:lvl8pPr>
            <a:lvl9pPr marL="6551859" indent="0">
              <a:buNone/>
              <a:defRPr sz="2866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92287" y="7917081"/>
            <a:ext cx="6963559" cy="11644834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BC8E-3D01-4894-B39F-C965E3AD3FD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6A40-4560-4897-85BC-546E2ABDF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22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BC8E-3D01-4894-B39F-C965E3AD3FD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6A40-4560-4897-85BC-546E2ABDF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1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BC8E-3D01-4894-B39F-C965E3AD3FD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6A40-4560-4897-85BC-546E2ABDF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09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246" y="1444942"/>
            <a:ext cx="5282920" cy="5057299"/>
          </a:xfrm>
        </p:spPr>
        <p:txBody>
          <a:bodyPr anchor="b"/>
          <a:lstStyle>
            <a:lvl1pPr>
              <a:defRPr sz="5732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3559" y="3120679"/>
            <a:ext cx="8292286" cy="15402686"/>
          </a:xfrm>
        </p:spPr>
        <p:txBody>
          <a:bodyPr/>
          <a:lstStyle>
            <a:lvl1pPr>
              <a:defRPr sz="5732"/>
            </a:lvl1pPr>
            <a:lvl2pPr>
              <a:defRPr sz="5016"/>
            </a:lvl2pPr>
            <a:lvl3pPr>
              <a:defRPr sz="4299"/>
            </a:lvl3pPr>
            <a:lvl4pPr>
              <a:defRPr sz="3583"/>
            </a:lvl4pPr>
            <a:lvl5pPr>
              <a:defRPr sz="3583"/>
            </a:lvl5pPr>
            <a:lvl6pPr>
              <a:defRPr sz="3583"/>
            </a:lvl6pPr>
            <a:lvl7pPr>
              <a:defRPr sz="3583"/>
            </a:lvl7pPr>
            <a:lvl8pPr>
              <a:defRPr sz="3583"/>
            </a:lvl8pPr>
            <a:lvl9pPr>
              <a:defRPr sz="3583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6" y="6502241"/>
            <a:ext cx="5282920" cy="12046207"/>
          </a:xfrm>
        </p:spPr>
        <p:txBody>
          <a:bodyPr/>
          <a:lstStyle>
            <a:lvl1pPr marL="0" indent="0">
              <a:buNone/>
              <a:defRPr sz="2866"/>
            </a:lvl1pPr>
            <a:lvl2pPr marL="818982" indent="0">
              <a:buNone/>
              <a:defRPr sz="2508"/>
            </a:lvl2pPr>
            <a:lvl3pPr marL="1637965" indent="0">
              <a:buNone/>
              <a:defRPr sz="2150"/>
            </a:lvl3pPr>
            <a:lvl4pPr marL="2456947" indent="0">
              <a:buNone/>
              <a:defRPr sz="1791"/>
            </a:lvl4pPr>
            <a:lvl5pPr marL="3275929" indent="0">
              <a:buNone/>
              <a:defRPr sz="1791"/>
            </a:lvl5pPr>
            <a:lvl6pPr marL="4094912" indent="0">
              <a:buNone/>
              <a:defRPr sz="1791"/>
            </a:lvl6pPr>
            <a:lvl7pPr marL="4913894" indent="0">
              <a:buNone/>
              <a:defRPr sz="1791"/>
            </a:lvl7pPr>
            <a:lvl8pPr marL="5732877" indent="0">
              <a:buNone/>
              <a:defRPr sz="1791"/>
            </a:lvl8pPr>
            <a:lvl9pPr marL="6551859" indent="0">
              <a:buNone/>
              <a:defRPr sz="179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BC8E-3D01-4894-B39F-C965E3AD3FD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6A40-4560-4897-85BC-546E2ABDF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3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246" y="1444942"/>
            <a:ext cx="5282920" cy="5057299"/>
          </a:xfrm>
        </p:spPr>
        <p:txBody>
          <a:bodyPr anchor="b"/>
          <a:lstStyle>
            <a:lvl1pPr>
              <a:defRPr sz="5732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63559" y="3120679"/>
            <a:ext cx="8292286" cy="15402686"/>
          </a:xfrm>
        </p:spPr>
        <p:txBody>
          <a:bodyPr anchor="t"/>
          <a:lstStyle>
            <a:lvl1pPr marL="0" indent="0">
              <a:buNone/>
              <a:defRPr sz="5732"/>
            </a:lvl1pPr>
            <a:lvl2pPr marL="818982" indent="0">
              <a:buNone/>
              <a:defRPr sz="5016"/>
            </a:lvl2pPr>
            <a:lvl3pPr marL="1637965" indent="0">
              <a:buNone/>
              <a:defRPr sz="4299"/>
            </a:lvl3pPr>
            <a:lvl4pPr marL="2456947" indent="0">
              <a:buNone/>
              <a:defRPr sz="3583"/>
            </a:lvl4pPr>
            <a:lvl5pPr marL="3275929" indent="0">
              <a:buNone/>
              <a:defRPr sz="3583"/>
            </a:lvl5pPr>
            <a:lvl6pPr marL="4094912" indent="0">
              <a:buNone/>
              <a:defRPr sz="3583"/>
            </a:lvl6pPr>
            <a:lvl7pPr marL="4913894" indent="0">
              <a:buNone/>
              <a:defRPr sz="3583"/>
            </a:lvl7pPr>
            <a:lvl8pPr marL="5732877" indent="0">
              <a:buNone/>
              <a:defRPr sz="3583"/>
            </a:lvl8pPr>
            <a:lvl9pPr marL="6551859" indent="0">
              <a:buNone/>
              <a:defRPr sz="3583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6" y="6502241"/>
            <a:ext cx="5282920" cy="12046207"/>
          </a:xfrm>
        </p:spPr>
        <p:txBody>
          <a:bodyPr/>
          <a:lstStyle>
            <a:lvl1pPr marL="0" indent="0">
              <a:buNone/>
              <a:defRPr sz="2866"/>
            </a:lvl1pPr>
            <a:lvl2pPr marL="818982" indent="0">
              <a:buNone/>
              <a:defRPr sz="2508"/>
            </a:lvl2pPr>
            <a:lvl3pPr marL="1637965" indent="0">
              <a:buNone/>
              <a:defRPr sz="2150"/>
            </a:lvl3pPr>
            <a:lvl4pPr marL="2456947" indent="0">
              <a:buNone/>
              <a:defRPr sz="1791"/>
            </a:lvl4pPr>
            <a:lvl5pPr marL="3275929" indent="0">
              <a:buNone/>
              <a:defRPr sz="1791"/>
            </a:lvl5pPr>
            <a:lvl6pPr marL="4094912" indent="0">
              <a:buNone/>
              <a:defRPr sz="1791"/>
            </a:lvl6pPr>
            <a:lvl7pPr marL="4913894" indent="0">
              <a:buNone/>
              <a:defRPr sz="1791"/>
            </a:lvl7pPr>
            <a:lvl8pPr marL="5732877" indent="0">
              <a:buNone/>
              <a:defRPr sz="1791"/>
            </a:lvl8pPr>
            <a:lvl9pPr marL="6551859" indent="0">
              <a:buNone/>
              <a:defRPr sz="179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0BC8E-3D01-4894-B39F-C965E3AD3FD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6A40-4560-4897-85BC-546E2ABDF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05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6113" y="1153952"/>
            <a:ext cx="14127599" cy="4189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6113" y="5769736"/>
            <a:ext cx="14127599" cy="137520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26113" y="20088720"/>
            <a:ext cx="3685461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0BC8E-3D01-4894-B39F-C965E3AD3FD9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25817" y="20088720"/>
            <a:ext cx="5528191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68251" y="20088720"/>
            <a:ext cx="3685461" cy="11539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96A40-4560-4897-85BC-546E2ABDF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55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637965" rtl="0" eaLnBrk="1" latinLnBrk="0" hangingPunct="1">
        <a:lnSpc>
          <a:spcPct val="90000"/>
        </a:lnSpc>
        <a:spcBef>
          <a:spcPct val="0"/>
        </a:spcBef>
        <a:buNone/>
        <a:defRPr sz="78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9491" indent="-409491" algn="l" defTabSz="1637965" rtl="0" eaLnBrk="1" latinLnBrk="0" hangingPunct="1">
        <a:lnSpc>
          <a:spcPct val="90000"/>
        </a:lnSpc>
        <a:spcBef>
          <a:spcPts val="1791"/>
        </a:spcBef>
        <a:buFont typeface="Arial" panose="020B0604020202020204" pitchFamily="34" charset="0"/>
        <a:buChar char="•"/>
        <a:defRPr sz="5016" kern="1200">
          <a:solidFill>
            <a:schemeClr val="tx1"/>
          </a:solidFill>
          <a:latin typeface="+mn-lt"/>
          <a:ea typeface="+mn-ea"/>
          <a:cs typeface="+mn-cs"/>
        </a:defRPr>
      </a:lvl1pPr>
      <a:lvl2pPr marL="1228474" indent="-409491" algn="l" defTabSz="1637965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4299" kern="1200">
          <a:solidFill>
            <a:schemeClr val="tx1"/>
          </a:solidFill>
          <a:latin typeface="+mn-lt"/>
          <a:ea typeface="+mn-ea"/>
          <a:cs typeface="+mn-cs"/>
        </a:defRPr>
      </a:lvl2pPr>
      <a:lvl3pPr marL="2047456" indent="-409491" algn="l" defTabSz="1637965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3583" kern="1200">
          <a:solidFill>
            <a:schemeClr val="tx1"/>
          </a:solidFill>
          <a:latin typeface="+mn-lt"/>
          <a:ea typeface="+mn-ea"/>
          <a:cs typeface="+mn-cs"/>
        </a:defRPr>
      </a:lvl3pPr>
      <a:lvl4pPr marL="2866438" indent="-409491" algn="l" defTabSz="1637965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3224" kern="1200">
          <a:solidFill>
            <a:schemeClr val="tx1"/>
          </a:solidFill>
          <a:latin typeface="+mn-lt"/>
          <a:ea typeface="+mn-ea"/>
          <a:cs typeface="+mn-cs"/>
        </a:defRPr>
      </a:lvl4pPr>
      <a:lvl5pPr marL="3685421" indent="-409491" algn="l" defTabSz="1637965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3224" kern="1200">
          <a:solidFill>
            <a:schemeClr val="tx1"/>
          </a:solidFill>
          <a:latin typeface="+mn-lt"/>
          <a:ea typeface="+mn-ea"/>
          <a:cs typeface="+mn-cs"/>
        </a:defRPr>
      </a:lvl5pPr>
      <a:lvl6pPr marL="4504403" indent="-409491" algn="l" defTabSz="1637965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3224" kern="1200">
          <a:solidFill>
            <a:schemeClr val="tx1"/>
          </a:solidFill>
          <a:latin typeface="+mn-lt"/>
          <a:ea typeface="+mn-ea"/>
          <a:cs typeface="+mn-cs"/>
        </a:defRPr>
      </a:lvl6pPr>
      <a:lvl7pPr marL="5323385" indent="-409491" algn="l" defTabSz="1637965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3224" kern="1200">
          <a:solidFill>
            <a:schemeClr val="tx1"/>
          </a:solidFill>
          <a:latin typeface="+mn-lt"/>
          <a:ea typeface="+mn-ea"/>
          <a:cs typeface="+mn-cs"/>
        </a:defRPr>
      </a:lvl7pPr>
      <a:lvl8pPr marL="6142368" indent="-409491" algn="l" defTabSz="1637965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3224" kern="1200">
          <a:solidFill>
            <a:schemeClr val="tx1"/>
          </a:solidFill>
          <a:latin typeface="+mn-lt"/>
          <a:ea typeface="+mn-ea"/>
          <a:cs typeface="+mn-cs"/>
        </a:defRPr>
      </a:lvl8pPr>
      <a:lvl9pPr marL="6961350" indent="-409491" algn="l" defTabSz="1637965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32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37965" rtl="0" eaLnBrk="1" latinLnBrk="0" hangingPunct="1">
        <a:defRPr sz="3224" kern="1200">
          <a:solidFill>
            <a:schemeClr val="tx1"/>
          </a:solidFill>
          <a:latin typeface="+mn-lt"/>
          <a:ea typeface="+mn-ea"/>
          <a:cs typeface="+mn-cs"/>
        </a:defRPr>
      </a:lvl1pPr>
      <a:lvl2pPr marL="818982" algn="l" defTabSz="1637965" rtl="0" eaLnBrk="1" latinLnBrk="0" hangingPunct="1">
        <a:defRPr sz="3224" kern="1200">
          <a:solidFill>
            <a:schemeClr val="tx1"/>
          </a:solidFill>
          <a:latin typeface="+mn-lt"/>
          <a:ea typeface="+mn-ea"/>
          <a:cs typeface="+mn-cs"/>
        </a:defRPr>
      </a:lvl2pPr>
      <a:lvl3pPr marL="1637965" algn="l" defTabSz="1637965" rtl="0" eaLnBrk="1" latinLnBrk="0" hangingPunct="1">
        <a:defRPr sz="3224" kern="1200">
          <a:solidFill>
            <a:schemeClr val="tx1"/>
          </a:solidFill>
          <a:latin typeface="+mn-lt"/>
          <a:ea typeface="+mn-ea"/>
          <a:cs typeface="+mn-cs"/>
        </a:defRPr>
      </a:lvl3pPr>
      <a:lvl4pPr marL="2456947" algn="l" defTabSz="1637965" rtl="0" eaLnBrk="1" latinLnBrk="0" hangingPunct="1">
        <a:defRPr sz="3224" kern="1200">
          <a:solidFill>
            <a:schemeClr val="tx1"/>
          </a:solidFill>
          <a:latin typeface="+mn-lt"/>
          <a:ea typeface="+mn-ea"/>
          <a:cs typeface="+mn-cs"/>
        </a:defRPr>
      </a:lvl4pPr>
      <a:lvl5pPr marL="3275929" algn="l" defTabSz="1637965" rtl="0" eaLnBrk="1" latinLnBrk="0" hangingPunct="1">
        <a:defRPr sz="3224" kern="1200">
          <a:solidFill>
            <a:schemeClr val="tx1"/>
          </a:solidFill>
          <a:latin typeface="+mn-lt"/>
          <a:ea typeface="+mn-ea"/>
          <a:cs typeface="+mn-cs"/>
        </a:defRPr>
      </a:lvl5pPr>
      <a:lvl6pPr marL="4094912" algn="l" defTabSz="1637965" rtl="0" eaLnBrk="1" latinLnBrk="0" hangingPunct="1">
        <a:defRPr sz="3224" kern="1200">
          <a:solidFill>
            <a:schemeClr val="tx1"/>
          </a:solidFill>
          <a:latin typeface="+mn-lt"/>
          <a:ea typeface="+mn-ea"/>
          <a:cs typeface="+mn-cs"/>
        </a:defRPr>
      </a:lvl6pPr>
      <a:lvl7pPr marL="4913894" algn="l" defTabSz="1637965" rtl="0" eaLnBrk="1" latinLnBrk="0" hangingPunct="1">
        <a:defRPr sz="3224" kern="1200">
          <a:solidFill>
            <a:schemeClr val="tx1"/>
          </a:solidFill>
          <a:latin typeface="+mn-lt"/>
          <a:ea typeface="+mn-ea"/>
          <a:cs typeface="+mn-cs"/>
        </a:defRPr>
      </a:lvl7pPr>
      <a:lvl8pPr marL="5732877" algn="l" defTabSz="1637965" rtl="0" eaLnBrk="1" latinLnBrk="0" hangingPunct="1">
        <a:defRPr sz="3224" kern="1200">
          <a:solidFill>
            <a:schemeClr val="tx1"/>
          </a:solidFill>
          <a:latin typeface="+mn-lt"/>
          <a:ea typeface="+mn-ea"/>
          <a:cs typeface="+mn-cs"/>
        </a:defRPr>
      </a:lvl8pPr>
      <a:lvl9pPr marL="6551859" algn="l" defTabSz="1637965" rtl="0" eaLnBrk="1" latinLnBrk="0" hangingPunct="1">
        <a:defRPr sz="32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743C270C-DD5D-4DDF-B7D1-2B0211F72819}"/>
              </a:ext>
            </a:extLst>
          </p:cNvPr>
          <p:cNvSpPr/>
          <p:nvPr/>
        </p:nvSpPr>
        <p:spPr>
          <a:xfrm>
            <a:off x="0" y="-98510"/>
            <a:ext cx="16379825" cy="7530232"/>
          </a:xfrm>
          <a:prstGeom prst="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6600" dirty="0">
                <a:latin typeface="Arial" panose="020B0604020202020204" pitchFamily="34" charset="0"/>
                <a:cs typeface="Arial" panose="020B0604020202020204" pitchFamily="34" charset="0"/>
              </a:rPr>
              <a:t>Φωτογραφία Έργου</a:t>
            </a:r>
            <a:br>
              <a:rPr lang="el-GR" sz="6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l-GR" sz="6600" dirty="0">
                <a:latin typeface="Arial" panose="020B0604020202020204" pitchFamily="34" charset="0"/>
                <a:cs typeface="Arial" panose="020B0604020202020204" pitchFamily="34" charset="0"/>
              </a:rPr>
              <a:t>(προαιρετικό)</a:t>
            </a:r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CC448910-719D-4CA5-99D3-2FE2B2D6D141}"/>
              </a:ext>
            </a:extLst>
          </p:cNvPr>
          <p:cNvSpPr/>
          <p:nvPr/>
        </p:nvSpPr>
        <p:spPr>
          <a:xfrm>
            <a:off x="6915149" y="8147741"/>
            <a:ext cx="9464675" cy="4426810"/>
          </a:xfrm>
          <a:prstGeom prst="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7200" dirty="0">
                <a:latin typeface="Arial" panose="020B0604020202020204" pitchFamily="34" charset="0"/>
                <a:cs typeface="Arial" panose="020B0604020202020204" pitchFamily="34" charset="0"/>
              </a:rPr>
              <a:t>Τίτλος του Έργου</a:t>
            </a:r>
          </a:p>
          <a:p>
            <a:r>
              <a:rPr lang="el-GR" sz="7200" dirty="0">
                <a:latin typeface="Arial" panose="020B0604020202020204" pitchFamily="34" charset="0"/>
                <a:cs typeface="Arial" panose="020B0604020202020204" pitchFamily="34" charset="0"/>
              </a:rPr>
              <a:t>(60 Χαρακτήρες)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B38CA231-5874-4BF5-AD22-495CC2E88696}"/>
              </a:ext>
            </a:extLst>
          </p:cNvPr>
          <p:cNvSpPr/>
          <p:nvPr/>
        </p:nvSpPr>
        <p:spPr>
          <a:xfrm>
            <a:off x="6915149" y="13359469"/>
            <a:ext cx="9464675" cy="4417867"/>
          </a:xfrm>
          <a:prstGeom prst="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5400" dirty="0">
                <a:latin typeface="Arial" panose="020B0604020202020204" pitchFamily="34" charset="0"/>
                <a:cs typeface="Arial" panose="020B0604020202020204" pitchFamily="34" charset="0"/>
              </a:rPr>
              <a:t>Σύντομη Περιγραφή του Έργου (200-400 χαρακτήρες)</a:t>
            </a: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Ορθογώνιο 14">
            <a:extLst>
              <a:ext uri="{FF2B5EF4-FFF2-40B4-BE49-F238E27FC236}">
                <a16:creationId xmlns:a16="http://schemas.microsoft.com/office/drawing/2014/main" id="{D56B8DB5-C8EC-4790-A79D-BD79EE8E5E1A}"/>
              </a:ext>
            </a:extLst>
          </p:cNvPr>
          <p:cNvSpPr/>
          <p:nvPr/>
        </p:nvSpPr>
        <p:spPr>
          <a:xfrm>
            <a:off x="807339" y="7923937"/>
            <a:ext cx="2021586" cy="1911534"/>
          </a:xfrm>
          <a:prstGeom prst="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URL </a:t>
            </a:r>
            <a:r>
              <a:rPr lang="el-GR" sz="2000" dirty="0">
                <a:latin typeface="Arial" panose="020B0604020202020204" pitchFamily="34" charset="0"/>
                <a:cs typeface="Arial" panose="020B0604020202020204" pitchFamily="34" charset="0"/>
              </a:rPr>
              <a:t>Παρουσίασης Έργου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1ADFE4F4-594B-4F27-9C8A-284D6803C7B6}"/>
              </a:ext>
            </a:extLst>
          </p:cNvPr>
          <p:cNvSpPr/>
          <p:nvPr/>
        </p:nvSpPr>
        <p:spPr>
          <a:xfrm>
            <a:off x="807339" y="10357817"/>
            <a:ext cx="3793236" cy="1911528"/>
          </a:xfrm>
          <a:prstGeom prst="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4000" dirty="0">
                <a:latin typeface="Arial" panose="020B0604020202020204" pitchFamily="34" charset="0"/>
                <a:cs typeface="Arial" panose="020B0604020202020204" pitchFamily="34" charset="0"/>
              </a:rPr>
              <a:t>Διάρκεια Έργου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Ορθογώνιο 16">
            <a:extLst>
              <a:ext uri="{FF2B5EF4-FFF2-40B4-BE49-F238E27FC236}">
                <a16:creationId xmlns:a16="http://schemas.microsoft.com/office/drawing/2014/main" id="{88D169BC-689D-45B4-9151-7B71622C1F41}"/>
              </a:ext>
            </a:extLst>
          </p:cNvPr>
          <p:cNvSpPr/>
          <p:nvPr/>
        </p:nvSpPr>
        <p:spPr>
          <a:xfrm>
            <a:off x="807338" y="12950104"/>
            <a:ext cx="3793237" cy="1911526"/>
          </a:xfrm>
          <a:prstGeom prst="rect">
            <a:avLst/>
          </a:prstGeom>
          <a:ln w="28575">
            <a:solidFill>
              <a:srgbClr val="FFC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l-GR" sz="3200" dirty="0">
                <a:latin typeface="Arial" panose="020B0604020202020204" pitchFamily="34" charset="0"/>
                <a:cs typeface="Arial" panose="020B0604020202020204" pitchFamily="34" charset="0"/>
              </a:rPr>
              <a:t>Συνολικός Προϋπολογισμός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Ευθεία γραμμή σύνδεσης 31">
            <a:extLst>
              <a:ext uri="{FF2B5EF4-FFF2-40B4-BE49-F238E27FC236}">
                <a16:creationId xmlns:a16="http://schemas.microsoft.com/office/drawing/2014/main" id="{49BBB3A2-8D32-4720-B6FC-BD7294A72773}"/>
              </a:ext>
            </a:extLst>
          </p:cNvPr>
          <p:cNvCxnSpPr>
            <a:cxnSpLocks/>
          </p:cNvCxnSpPr>
          <p:nvPr/>
        </p:nvCxnSpPr>
        <p:spPr>
          <a:xfrm>
            <a:off x="-5029200" y="18445739"/>
            <a:ext cx="2514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31A0EC2-79EB-4698-BD3A-837A3813F582}"/>
              </a:ext>
            </a:extLst>
          </p:cNvPr>
          <p:cNvSpPr txBox="1"/>
          <p:nvPr/>
        </p:nvSpPr>
        <p:spPr>
          <a:xfrm>
            <a:off x="-3012995" y="19114143"/>
            <a:ext cx="28129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>
                <a:solidFill>
                  <a:srgbClr val="FF0000"/>
                </a:solidFill>
              </a:rPr>
              <a:t>20% της Αφίσας</a:t>
            </a:r>
            <a:endParaRPr lang="en-US" sz="4800" dirty="0">
              <a:solidFill>
                <a:srgbClr val="FF0000"/>
              </a:solidFill>
            </a:endParaRPr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B1BDB2A7-2BF0-44F5-A464-5FE8D13468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35" y="19303392"/>
            <a:ext cx="9779665" cy="2263016"/>
          </a:xfrm>
          <a:prstGeom prst="rect">
            <a:avLst/>
          </a:prstGeom>
        </p:spPr>
      </p:pic>
      <p:grpSp>
        <p:nvGrpSpPr>
          <p:cNvPr id="14" name="Ομάδα 13">
            <a:extLst>
              <a:ext uri="{FF2B5EF4-FFF2-40B4-BE49-F238E27FC236}">
                <a16:creationId xmlns:a16="http://schemas.microsoft.com/office/drawing/2014/main" id="{5CBA0AF6-A30D-4F15-8C25-F258BF6B0E32}"/>
              </a:ext>
            </a:extLst>
          </p:cNvPr>
          <p:cNvGrpSpPr/>
          <p:nvPr/>
        </p:nvGrpSpPr>
        <p:grpSpPr>
          <a:xfrm>
            <a:off x="9829800" y="19840362"/>
            <a:ext cx="5900941" cy="1116341"/>
            <a:chOff x="7055223" y="1561612"/>
            <a:chExt cx="1873637" cy="333320"/>
          </a:xfrm>
        </p:grpSpPr>
        <p:pic>
          <p:nvPicPr>
            <p:cNvPr id="18" name="Εικόνα 17">
              <a:extLst>
                <a:ext uri="{FF2B5EF4-FFF2-40B4-BE49-F238E27FC236}">
                  <a16:creationId xmlns:a16="http://schemas.microsoft.com/office/drawing/2014/main" id="{20AAB97B-2C50-4878-BCD1-48474C6A50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55223" y="1561612"/>
              <a:ext cx="1468899" cy="333320"/>
            </a:xfrm>
            <a:prstGeom prst="rect">
              <a:avLst/>
            </a:prstGeom>
          </p:spPr>
        </p:pic>
        <p:pic>
          <p:nvPicPr>
            <p:cNvPr id="19" name="Εικόνα 18">
              <a:extLst>
                <a:ext uri="{FF2B5EF4-FFF2-40B4-BE49-F238E27FC236}">
                  <a16:creationId xmlns:a16="http://schemas.microsoft.com/office/drawing/2014/main" id="{1592AC97-F784-45F4-A92F-D25A66B763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24034" y="1588493"/>
              <a:ext cx="304826" cy="304826"/>
            </a:xfrm>
            <a:prstGeom prst="rect">
              <a:avLst/>
            </a:prstGeom>
          </p:spPr>
        </p:pic>
      </p:grpSp>
      <p:cxnSp>
        <p:nvCxnSpPr>
          <p:cNvPr id="5" name="Ευθεία γραμμή σύνδεσης 4">
            <a:extLst>
              <a:ext uri="{FF2B5EF4-FFF2-40B4-BE49-F238E27FC236}">
                <a16:creationId xmlns:a16="http://schemas.microsoft.com/office/drawing/2014/main" id="{43532531-5F86-426E-9124-4F361CAAC216}"/>
              </a:ext>
            </a:extLst>
          </p:cNvPr>
          <p:cNvCxnSpPr>
            <a:cxnSpLocks/>
          </p:cNvCxnSpPr>
          <p:nvPr/>
        </p:nvCxnSpPr>
        <p:spPr>
          <a:xfrm>
            <a:off x="1085850" y="12574550"/>
            <a:ext cx="305752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Ευθεία γραμμή σύνδεσης 6">
            <a:extLst>
              <a:ext uri="{FF2B5EF4-FFF2-40B4-BE49-F238E27FC236}">
                <a16:creationId xmlns:a16="http://schemas.microsoft.com/office/drawing/2014/main" id="{C9F89F82-27C0-4915-B1E7-238798C923E7}"/>
              </a:ext>
            </a:extLst>
          </p:cNvPr>
          <p:cNvCxnSpPr>
            <a:cxnSpLocks/>
          </p:cNvCxnSpPr>
          <p:nvPr/>
        </p:nvCxnSpPr>
        <p:spPr>
          <a:xfrm>
            <a:off x="1085850" y="15143241"/>
            <a:ext cx="3057525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Ευθεία γραμμή σύνδεσης 3">
            <a:extLst>
              <a:ext uri="{FF2B5EF4-FFF2-40B4-BE49-F238E27FC236}">
                <a16:creationId xmlns:a16="http://schemas.microsoft.com/office/drawing/2014/main" id="{B4AC307F-5D44-431F-BB8D-70ED8DCC0844}"/>
              </a:ext>
            </a:extLst>
          </p:cNvPr>
          <p:cNvCxnSpPr>
            <a:cxnSpLocks/>
          </p:cNvCxnSpPr>
          <p:nvPr/>
        </p:nvCxnSpPr>
        <p:spPr>
          <a:xfrm>
            <a:off x="0" y="7431722"/>
            <a:ext cx="16379825" cy="47614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Ευθεία γραμμή σύνδεσης 7">
            <a:extLst>
              <a:ext uri="{FF2B5EF4-FFF2-40B4-BE49-F238E27FC236}">
                <a16:creationId xmlns:a16="http://schemas.microsoft.com/office/drawing/2014/main" id="{B7D2BD65-8900-45D1-A3B1-40DEB5C2A150}"/>
              </a:ext>
            </a:extLst>
          </p:cNvPr>
          <p:cNvCxnSpPr>
            <a:cxnSpLocks/>
          </p:cNvCxnSpPr>
          <p:nvPr/>
        </p:nvCxnSpPr>
        <p:spPr>
          <a:xfrm>
            <a:off x="6915149" y="21636000"/>
            <a:ext cx="9550310" cy="0"/>
          </a:xfrm>
          <a:prstGeom prst="line">
            <a:avLst/>
          </a:prstGeom>
          <a:ln w="127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17542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</TotalTime>
  <Words>32</Words>
  <Application>Microsoft Office PowerPoint</Application>
  <PresentationFormat>Προσαρμογή</PresentationFormat>
  <Paragraphs>8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Παπαλέξη Βασιλική</dc:creator>
  <cp:lastModifiedBy>Ελισάβετ Κωνσταντάκου</cp:lastModifiedBy>
  <cp:revision>15</cp:revision>
  <dcterms:created xsi:type="dcterms:W3CDTF">2022-07-26T07:46:40Z</dcterms:created>
  <dcterms:modified xsi:type="dcterms:W3CDTF">2022-10-17T07:44:02Z</dcterms:modified>
</cp:coreProperties>
</file>